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63" r:id="rId3"/>
    <p:sldId id="264" r:id="rId4"/>
    <p:sldId id="258" r:id="rId5"/>
    <p:sldId id="257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34" autoAdjust="0"/>
  </p:normalViewPr>
  <p:slideViewPr>
    <p:cSldViewPr snapToGrid="0">
      <p:cViewPr varScale="1">
        <p:scale>
          <a:sx n="70" d="100"/>
          <a:sy n="70" d="100"/>
        </p:scale>
        <p:origin x="53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E3A9A4-28FC-434D-BD5E-61E859F28724}" type="datetimeFigureOut">
              <a:rPr lang="en-GB" smtClean="0"/>
              <a:t>09/02/2015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222162-CEB2-47EB-A125-CC179C1680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30360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Chaos lors de la demi-finale Ghana-Guinée équatoriale -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See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more at: http://www.lematin.ma/journal/2015/chaos-lors-de-la-demi-finale-ghana-guinee-equatoriale_un-nouveau-coup-dur--pour-la-caf/217308.html#sthash.tztC5sls.dpuf</a:t>
            </a:r>
          </a:p>
          <a:p>
            <a:endParaRPr lang="fr-FR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fr-FR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22162-CEB2-47EB-A125-CC179C16808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8470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http://video.lefigaro.fr/figaro/video/jean-pierre-pernaut-son-coup-de-gueule-contre-les-guignols/4036482695001/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22162-CEB2-47EB-A125-CC179C16808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96057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6C8FF-1199-4FAC-B2EA-2452508C9E8B}" type="datetimeFigureOut">
              <a:rPr lang="en-GB" smtClean="0"/>
              <a:t>09/02/2015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B9AA7-31E4-4101-A4C0-D58767C4C2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6517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6C8FF-1199-4FAC-B2EA-2452508C9E8B}" type="datetimeFigureOut">
              <a:rPr lang="en-GB" smtClean="0"/>
              <a:t>09/02/2015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B9AA7-31E4-4101-A4C0-D58767C4C2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5551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6C8FF-1199-4FAC-B2EA-2452508C9E8B}" type="datetimeFigureOut">
              <a:rPr lang="en-GB" smtClean="0"/>
              <a:t>09/02/2015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B9AA7-31E4-4101-A4C0-D58767C4C2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317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6C8FF-1199-4FAC-B2EA-2452508C9E8B}" type="datetimeFigureOut">
              <a:rPr lang="en-GB" smtClean="0"/>
              <a:t>09/02/2015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B9AA7-31E4-4101-A4C0-D58767C4C2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6468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6C8FF-1199-4FAC-B2EA-2452508C9E8B}" type="datetimeFigureOut">
              <a:rPr lang="en-GB" smtClean="0"/>
              <a:t>09/02/2015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B9AA7-31E4-4101-A4C0-D58767C4C2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8643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6C8FF-1199-4FAC-B2EA-2452508C9E8B}" type="datetimeFigureOut">
              <a:rPr lang="en-GB" smtClean="0"/>
              <a:t>09/02/2015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B9AA7-31E4-4101-A4C0-D58767C4C2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4329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6C8FF-1199-4FAC-B2EA-2452508C9E8B}" type="datetimeFigureOut">
              <a:rPr lang="en-GB" smtClean="0"/>
              <a:t>09/02/2015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B9AA7-31E4-4101-A4C0-D58767C4C2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857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6C8FF-1199-4FAC-B2EA-2452508C9E8B}" type="datetimeFigureOut">
              <a:rPr lang="en-GB" smtClean="0"/>
              <a:t>09/02/2015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B9AA7-31E4-4101-A4C0-D58767C4C2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6891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6C8FF-1199-4FAC-B2EA-2452508C9E8B}" type="datetimeFigureOut">
              <a:rPr lang="en-GB" smtClean="0"/>
              <a:t>09/02/2015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B9AA7-31E4-4101-A4C0-D58767C4C2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825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6C8FF-1199-4FAC-B2EA-2452508C9E8B}" type="datetimeFigureOut">
              <a:rPr lang="en-GB" smtClean="0"/>
              <a:t>09/02/2015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B9AA7-31E4-4101-A4C0-D58767C4C2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9724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6C8FF-1199-4FAC-B2EA-2452508C9E8B}" type="datetimeFigureOut">
              <a:rPr lang="en-GB" smtClean="0"/>
              <a:t>09/02/2015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B9AA7-31E4-4101-A4C0-D58767C4C2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928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26C8FF-1199-4FAC-B2EA-2452508C9E8B}" type="datetimeFigureOut">
              <a:rPr lang="en-GB" smtClean="0"/>
              <a:t>09/02/2015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AB9AA7-31E4-4101-A4C0-D58767C4C2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2699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video.lefigaro.fr/figaro/video/jean-pierre-pernaut-son-coup-de-gueule-contre-les-guignols/4036482695001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video.lefigaro.fr/figaro/video/les-enfoires-maurane-pousse-un-coup-de-gueule-contre-ceux-qui-viennent-juste-pour-etre-filmes/3952283166001/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s://www.youtube.com/watch?v=yR-MGDs-_9U" TargetMode="External"/><Relationship Id="rId7" Type="http://schemas.openxmlformats.org/officeDocument/2006/relationships/hyperlink" Target="http://fr.wikipedia.org/wiki/Touche_pas_%C3%A0_mon_pote" TargetMode="External"/><Relationship Id="rId2" Type="http://schemas.openxmlformats.org/officeDocument/2006/relationships/hyperlink" Target="https://www.youtube.com/watch?v=MIhgveQREpk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hyperlink" Target="https://www.youtube.com/watch?v=ncqyNYe_Ky4" TargetMode="External"/><Relationship Id="rId4" Type="http://schemas.openxmlformats.org/officeDocument/2006/relationships/hyperlink" Target="https://www.youtube.com/watch?v=xnp-wM9kzM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60636" y="1122363"/>
            <a:ext cx="4583364" cy="2387600"/>
          </a:xfrm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Bonsoir à </a:t>
            </a:r>
            <a:r>
              <a:rPr lang="en-GB" dirty="0" err="1" smtClean="0">
                <a:solidFill>
                  <a:schemeClr val="bg1"/>
                </a:solidFill>
              </a:rPr>
              <a:t>tous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60636" y="3602038"/>
            <a:ext cx="4045482" cy="1655762"/>
          </a:xfrm>
        </p:spPr>
        <p:txBody>
          <a:bodyPr/>
          <a:lstStyle/>
          <a:p>
            <a:r>
              <a:rPr lang="en-GB" dirty="0" err="1" smtClean="0">
                <a:solidFill>
                  <a:schemeClr val="bg1"/>
                </a:solidFill>
              </a:rPr>
              <a:t>Lundi</a:t>
            </a:r>
            <a:r>
              <a:rPr lang="en-GB" dirty="0" smtClean="0">
                <a:solidFill>
                  <a:schemeClr val="bg1"/>
                </a:solidFill>
              </a:rPr>
              <a:t> 9 </a:t>
            </a:r>
            <a:r>
              <a:rPr lang="en-GB" dirty="0" err="1" smtClean="0">
                <a:solidFill>
                  <a:schemeClr val="bg1"/>
                </a:solidFill>
              </a:rPr>
              <a:t>février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4" name="Picture 2" descr="mSQ6I8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402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141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7150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Image result for sam smith"/>
          <p:cNvSpPr>
            <a:spLocks noChangeAspect="1" noChangeArrowheads="1"/>
          </p:cNvSpPr>
          <p:nvPr/>
        </p:nvSpPr>
        <p:spPr bwMode="auto">
          <a:xfrm>
            <a:off x="-31750" y="-136525"/>
            <a:ext cx="1762125" cy="177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691" y="1173707"/>
            <a:ext cx="7749980" cy="4339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419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s3.lprs1.fr/images/2015/02/06/4511923_5866-528433927-021827-01-02_545x460_autocro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767286" cy="6974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4939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Un-nouveau-coup-dur--pour-la-CA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9173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-682580" y="3258354"/>
            <a:ext cx="10406129" cy="35996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6939566" y="0"/>
            <a:ext cx="10406129" cy="35996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7590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hlinkClick r:id="rId3"/>
          </p:cNvPr>
          <p:cNvSpPr/>
          <p:nvPr/>
        </p:nvSpPr>
        <p:spPr>
          <a:xfrm>
            <a:off x="0" y="0"/>
            <a:ext cx="9144000" cy="2585323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fr-FR" sz="5400" b="0" i="0" dirty="0" smtClean="0">
                <a:solidFill>
                  <a:schemeClr val="bg1"/>
                </a:solidFill>
                <a:effectLst/>
                <a:latin typeface="Arial Black" panose="020B0A04020102020204" pitchFamily="34" charset="0"/>
              </a:rPr>
              <a:t>Jean-Pierre </a:t>
            </a:r>
            <a:r>
              <a:rPr lang="fr-FR" sz="5400" b="0" i="0" dirty="0" err="1" smtClean="0">
                <a:solidFill>
                  <a:schemeClr val="bg1"/>
                </a:solidFill>
                <a:effectLst/>
                <a:latin typeface="Arial Black" panose="020B0A04020102020204" pitchFamily="34" charset="0"/>
              </a:rPr>
              <a:t>Pernaut</a:t>
            </a:r>
            <a:r>
              <a:rPr lang="fr-FR" sz="5400" b="0" i="0" dirty="0" smtClean="0">
                <a:solidFill>
                  <a:schemeClr val="bg1"/>
                </a:solidFill>
                <a:effectLst/>
                <a:latin typeface="Arial Black" panose="020B0A04020102020204" pitchFamily="34" charset="0"/>
              </a:rPr>
              <a:t> : Son coup de gueule contre les Guignols.</a:t>
            </a:r>
            <a:endParaRPr lang="fr-FR" sz="5400" b="0" i="0" dirty="0">
              <a:solidFill>
                <a:schemeClr val="bg1"/>
              </a:solidFill>
              <a:effectLst/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02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hlinkClick r:id="rId2"/>
          </p:cNvPr>
          <p:cNvSpPr/>
          <p:nvPr/>
        </p:nvSpPr>
        <p:spPr>
          <a:xfrm>
            <a:off x="0" y="0"/>
            <a:ext cx="9144000" cy="1754326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fr-FR" sz="3600" b="0" i="0" dirty="0" smtClean="0">
                <a:solidFill>
                  <a:srgbClr val="FFFFFF"/>
                </a:solidFill>
                <a:effectLst/>
                <a:latin typeface="Arial Black" panose="020B0A04020102020204" pitchFamily="34" charset="0"/>
              </a:rPr>
              <a:t>Les Enfoirés : Maurane pousse un coup de gueule contre ceux « qui viennent juste pour être filmés »</a:t>
            </a:r>
            <a:endParaRPr lang="fr-FR" sz="3600" b="0" i="0" dirty="0">
              <a:solidFill>
                <a:srgbClr val="FFFFFF"/>
              </a:solidFill>
              <a:effectLst/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283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9113797"/>
              </p:ext>
            </p:extLst>
          </p:nvPr>
        </p:nvGraphicFramePr>
        <p:xfrm>
          <a:off x="3101813" y="1146412"/>
          <a:ext cx="6264322" cy="5499846"/>
        </p:xfrm>
        <a:graphic>
          <a:graphicData uri="http://schemas.openxmlformats.org/drawingml/2006/table">
            <a:tbl>
              <a:tblPr/>
              <a:tblGrid>
                <a:gridCol w="6264322"/>
              </a:tblGrid>
              <a:tr h="3643952">
                <a:tc>
                  <a:txBody>
                    <a:bodyPr/>
                    <a:lstStyle/>
                    <a:p>
                      <a:pPr fontAlgn="t"/>
                      <a:r>
                        <a:rPr lang="fr-FR" sz="24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« L'histoire a commencé avec l'arrivée de Coluche dans ma loge :</a:t>
                      </a:r>
                      <a:br>
                        <a:rPr lang="fr-FR" sz="24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fr-FR" sz="24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 Salut, il nous faudrait une chanson pour les Restos du Cœur,</a:t>
                      </a:r>
                      <a:br>
                        <a:rPr lang="fr-FR" sz="24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fr-FR" sz="24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   un truc qui cartonne, toi tu sais faire.</a:t>
                      </a:r>
                      <a:br>
                        <a:rPr lang="fr-FR" sz="24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fr-FR" sz="24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 Quand ?</a:t>
                      </a:r>
                      <a:br>
                        <a:rPr lang="fr-FR" sz="24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fr-FR" sz="24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 La semaine prochaine.</a:t>
                      </a:r>
                      <a:br>
                        <a:rPr lang="fr-FR" sz="24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fr-FR" sz="24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/>
                      </a:r>
                      <a:br>
                        <a:rPr lang="fr-FR" sz="24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fr-FR" sz="24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Tout était déjà là : la force de Coluche, la force de l'idée, la séduction des deux, et l'impossible qui se fait.</a:t>
                      </a:r>
                      <a:br>
                        <a:rPr lang="fr-FR" sz="24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fr-FR" sz="24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Et tout est encore là. Intact. Sauf lui. </a:t>
                      </a:r>
                      <a:r>
                        <a:rPr lang="fr-FR" sz="24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»</a:t>
                      </a:r>
                    </a:p>
                    <a:p>
                      <a:pPr fontAlgn="t"/>
                      <a:endParaRPr lang="fr-FR" sz="2400" dirty="0" smtClean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i="1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Jean-Jacques Goldman</a:t>
                      </a:r>
                      <a:endParaRPr lang="en-GB" sz="2400" dirty="0" smtClean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fontAlgn="t"/>
                      <a:endParaRPr lang="fr-FR" sz="24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23" marR="6723" marT="6723" marB="672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pic>
        <p:nvPicPr>
          <p:cNvPr id="3073" name="Picture 1" descr="http://www.enfoires.com/images/interface/portrai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01813" cy="2841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720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41194" y="504967"/>
            <a:ext cx="3343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La création des restos du cœur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341194" y="115129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>
                <a:hlinkClick r:id="rId2"/>
              </a:rPr>
              <a:t>https://www.youtube.com/watch?v=MIhgveQREpk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41194" y="4776713"/>
            <a:ext cx="89938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Pour </a:t>
            </a:r>
            <a:r>
              <a:rPr lang="en-GB" dirty="0" err="1" smtClean="0"/>
              <a:t>ceux</a:t>
            </a:r>
            <a:r>
              <a:rPr lang="en-GB" dirty="0" smtClean="0"/>
              <a:t> qui </a:t>
            </a:r>
            <a:r>
              <a:rPr lang="en-GB" dirty="0" err="1" smtClean="0"/>
              <a:t>veulent</a:t>
            </a:r>
            <a:r>
              <a:rPr lang="en-GB" dirty="0" smtClean="0"/>
              <a:t> </a:t>
            </a:r>
            <a:r>
              <a:rPr lang="en-GB" dirty="0" err="1" smtClean="0"/>
              <a:t>en</a:t>
            </a:r>
            <a:r>
              <a:rPr lang="en-GB" dirty="0" smtClean="0"/>
              <a:t> savoir plus </a:t>
            </a:r>
            <a:r>
              <a:rPr lang="en-GB" dirty="0" err="1" smtClean="0"/>
              <a:t>sur</a:t>
            </a:r>
            <a:r>
              <a:rPr lang="en-GB" dirty="0" smtClean="0"/>
              <a:t> </a:t>
            </a:r>
            <a:r>
              <a:rPr lang="en-GB" dirty="0" err="1" smtClean="0"/>
              <a:t>Coluche</a:t>
            </a:r>
            <a:r>
              <a:rPr lang="en-GB" dirty="0" smtClean="0"/>
              <a:t> </a:t>
            </a:r>
            <a:r>
              <a:rPr lang="en-GB" dirty="0" smtClean="0">
                <a:hlinkClick r:id="rId3"/>
              </a:rPr>
              <a:t>https://www.youtube.com/watch?v=yR-MGDs-_9U</a:t>
            </a:r>
            <a:r>
              <a:rPr lang="en-GB" dirty="0" smtClean="0"/>
              <a:t> </a:t>
            </a:r>
          </a:p>
          <a:p>
            <a:endParaRPr lang="en-GB" dirty="0"/>
          </a:p>
          <a:p>
            <a:r>
              <a:rPr lang="en-GB" dirty="0" err="1" smtClean="0"/>
              <a:t>Tchao</a:t>
            </a:r>
            <a:r>
              <a:rPr lang="en-GB" dirty="0" smtClean="0"/>
              <a:t> </a:t>
            </a:r>
            <a:r>
              <a:rPr lang="en-GB" dirty="0" err="1" smtClean="0"/>
              <a:t>Pantin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41194" y="2838734"/>
            <a:ext cx="42717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Jean-Jacques Goldman – les </a:t>
            </a:r>
            <a:r>
              <a:rPr lang="en-GB" dirty="0" err="1" smtClean="0"/>
              <a:t>restos</a:t>
            </a:r>
            <a:r>
              <a:rPr lang="en-GB" dirty="0" smtClean="0"/>
              <a:t> du Coeur</a:t>
            </a:r>
          </a:p>
          <a:p>
            <a:r>
              <a:rPr lang="en-GB" dirty="0" smtClean="0">
                <a:hlinkClick r:id="rId4"/>
              </a:rPr>
              <a:t>https://www.youtube.com/watch?v=xnp-wM9kzM8</a:t>
            </a:r>
            <a:endParaRPr lang="en-GB" dirty="0" smtClean="0"/>
          </a:p>
          <a:p>
            <a:endParaRPr lang="en-GB" dirty="0"/>
          </a:p>
        </p:txBody>
      </p:sp>
      <p:pic>
        <p:nvPicPr>
          <p:cNvPr id="9" name="Picture 8">
            <a:hlinkClick r:id="rId5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73504" y="3042271"/>
            <a:ext cx="2770496" cy="3815729"/>
          </a:xfrm>
          <a:prstGeom prst="rect">
            <a:avLst/>
          </a:prstGeom>
        </p:spPr>
      </p:pic>
      <p:pic>
        <p:nvPicPr>
          <p:cNvPr id="10" name="Picture 9">
            <a:hlinkClick r:id="rId7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01803" y="143096"/>
            <a:ext cx="1371600" cy="189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203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risten &amp; century">
      <a:majorFont>
        <a:latin typeface="Kristen ITC"/>
        <a:ea typeface=""/>
        <a:cs typeface=""/>
      </a:majorFont>
      <a:minorFont>
        <a:latin typeface="Century Gothic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</TotalTime>
  <Words>106</Words>
  <Application>Microsoft Office PowerPoint</Application>
  <PresentationFormat>On-screen Show (4:3)</PresentationFormat>
  <Paragraphs>19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Arial Black</vt:lpstr>
      <vt:lpstr>Calibri</vt:lpstr>
      <vt:lpstr>Century Gothic</vt:lpstr>
      <vt:lpstr>Kristen ITC</vt:lpstr>
      <vt:lpstr>Office Theme</vt:lpstr>
      <vt:lpstr>Bonsoir à tous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Upper Wharfedale School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Bonsoir à tous</dc:title>
  <dc:creator>Mrs Burns</dc:creator>
  <cp:lastModifiedBy>nightclass</cp:lastModifiedBy>
  <cp:revision>9</cp:revision>
  <dcterms:created xsi:type="dcterms:W3CDTF">2015-02-09T13:38:51Z</dcterms:created>
  <dcterms:modified xsi:type="dcterms:W3CDTF">2015-02-09T18:57:56Z</dcterms:modified>
</cp:coreProperties>
</file>